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embeddedFontLst>
    <p:embeddedFont>
      <p:font typeface="MiSans" charset="-122" pitchFamily="34"/>
      <p:regular r:id="rId1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image" Target="../media/image-1-2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5.png"/><Relationship Id="rId3" Type="http://schemas.openxmlformats.org/officeDocument/2006/relationships/image" Target="../media/image-1-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70707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52575" y="1550035"/>
            <a:ext cx="6264275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Nnamdi's Philosophical Rant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e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115" y="4500245"/>
            <a:ext cx="2195830" cy="544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20545" y="4554855"/>
            <a:ext cx="2058035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8-27-20:07:28-d2nfa018bjvh7rlj0e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05" y="4500245"/>
            <a:ext cx="2195830" cy="54419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52359" y="4554855"/>
            <a:ext cx="172625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30495"/>
            <a:ext cx="2066290" cy="162750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28-d2nfa018bjvh7rlj0f0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745730" y="584200"/>
            <a:ext cx="3561080" cy="6280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v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620" y="565785"/>
            <a:ext cx="2978150" cy="8794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35735" y="681355"/>
            <a:ext cx="2225040" cy="5410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24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8g.png">    </p:cNvPr>
          <p:cNvPicPr>
            <a:picLocks noChangeAspect="1"/>
          </p:cNvPicPr>
          <p:nvPr/>
        </p:nvPicPr>
        <p:blipFill>
          <a:blip r:embed="rId2"/>
          <a:srcRect l="0" r="0" t="92" b="92"/>
          <a:stretch/>
        </p:blipFill>
        <p:spPr>
          <a:xfrm>
            <a:off x="2322830" y="2733675"/>
            <a:ext cx="562610" cy="689610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8-27-20:07:28-d2nfa018bjvh7rlj0ev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00" y="3349625"/>
            <a:ext cx="4742180" cy="76200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8-27-20:07:28-d2nfa018bjvh7rlj0ev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00" y="4494530"/>
            <a:ext cx="474218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20:07:28-d2nfa018bjvh7rlj0f0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740000">
            <a:off x="867410" y="3620770"/>
            <a:ext cx="1624965" cy="2432685"/>
          </a:xfrm>
          <a:prstGeom prst="rect">
            <a:avLst/>
          </a:prstGeom>
        </p:spPr>
      </p:pic>
      <p:pic>
        <p:nvPicPr>
          <p:cNvPr id="8" name="Image 5" descr="https://kimi-img.moonshot.cn/pub/slides/slides_tmpl/image/25-08-27-20:07:28-d2nfa018bjvh7rlj0f2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130" y="1445260"/>
            <a:ext cx="3405505" cy="4166870"/>
          </a:xfrm>
          <a:prstGeom prst="rect">
            <a:avLst/>
          </a:prstGeom>
        </p:spPr>
      </p:pic>
      <p:pic>
        <p:nvPicPr>
          <p:cNvPr id="9" name="Image 6" descr="https://kimi-img.moonshot.cn/pub/slides/slides_tmpl/image/25-08-27-20:07:28-d2nfa018bjvh7rlj0f8g.png">    </p:cNvPr>
          <p:cNvPicPr>
            <a:picLocks noChangeAspect="1"/>
          </p:cNvPicPr>
          <p:nvPr/>
        </p:nvPicPr>
        <p:blipFill>
          <a:blip r:embed="rId7"/>
          <a:srcRect l="0" r="0" t="92" b="92"/>
          <a:stretch/>
        </p:blipFill>
        <p:spPr>
          <a:xfrm>
            <a:off x="2322830" y="3861435"/>
            <a:ext cx="562610" cy="689610"/>
          </a:xfrm>
          <a:prstGeom prst="rect">
            <a:avLst/>
          </a:prstGeom>
        </p:spPr>
      </p:pic>
      <p:sp>
        <p:nvSpPr>
          <p:cNvPr id="10" name="Shape 1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1" name="Text 2"/>
          <p:cNvSpPr/>
          <p:nvPr/>
        </p:nvSpPr>
        <p:spPr>
          <a:xfrm>
            <a:off x="3009085" y="27872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2" name="Text 3"/>
          <p:cNvSpPr/>
          <p:nvPr/>
        </p:nvSpPr>
        <p:spPr>
          <a:xfrm>
            <a:off x="3661410" y="2909570"/>
            <a:ext cx="3761105" cy="33845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RANT</a:t>
            </a:r>
            <a:endParaRPr lang="en-US" sz="1600" dirty="0"/>
          </a:p>
        </p:txBody>
      </p:sp>
      <p:sp>
        <p:nvSpPr>
          <p:cNvPr id="13" name="Shape 4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4" name="Text 5"/>
          <p:cNvSpPr/>
          <p:nvPr/>
        </p:nvSpPr>
        <p:spPr>
          <a:xfrm>
            <a:off x="3008450" y="3946122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ct val="11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3545" y="3815080"/>
            <a:ext cx="5547360" cy="4921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RANT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8-27-20:07:28-d2nfa018bjvh7rlj0f60.png">    </p:cNvPr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 flipH="1" rot="5400000">
            <a:off x="8475980" y="2972435"/>
            <a:ext cx="1301115" cy="97663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1874550" y="1562096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38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8-27-20:07:28-d2nfa018bjvh7rlj0f7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85" y="1950085"/>
            <a:ext cx="4074795" cy="377825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28-d2nfa018bjvh7rlj0eu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3275" cy="688149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28-d2nfa018bjvh7rlj0et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0850"/>
            <a:ext cx="1684020" cy="1327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28-d2nfa018bjvh7rlj0e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180" y="0"/>
            <a:ext cx="2116455" cy="2286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35530" y="203200"/>
            <a:ext cx="154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22/09/2025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10435530" y="457200"/>
            <a:ext cx="1549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6052C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22:23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457200" y="2819400"/>
            <a:ext cx="11988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6000" dirty="0">
                <a:solidFill>
                  <a:srgbClr val="3341B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RANT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57200" y="3683000"/>
            <a:ext cx="11988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3438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personal, unfiltered expression of thoughts, emotions, and philosophical reflections.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0" y="6807200"/>
            <a:ext cx="12192000" cy="50800"/>
          </a:xfrm>
          <a:custGeom>
            <a:avLst/>
            <a:gdLst/>
            <a:ahLst/>
            <a:cxnLst/>
            <a:rect l="l" t="t" r="r" b="b"/>
            <a:pathLst>
              <a:path w="12192000" h="50800">
                <a:moveTo>
                  <a:pt x="0" y="0"/>
                </a:moveTo>
                <a:lnTo>
                  <a:pt x="12192000" y="0"/>
                </a:lnTo>
                <a:lnTo>
                  <a:pt x="12192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4D5EFF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D31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7:31-d2nfa0p8bjvh7rlj0g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8720" y="4077335"/>
            <a:ext cx="2314575" cy="66357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7:31-d2nfa0p8bjvh7rlj0g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5" y="4077335"/>
            <a:ext cx="2314575" cy="66357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7:31-d2nfa0p8bjvh7rlj0ga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19495"/>
            <a:ext cx="12215495" cy="73850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12215" y="1788160"/>
            <a:ext cx="9036685" cy="212534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4072255" y="4191635"/>
            <a:ext cx="1859915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6631537" y="4191635"/>
            <a:ext cx="1734796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1D31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pic>
        <p:nvPicPr>
          <p:cNvPr id="8" name="Image 3" descr="https://kimi-img.moonshot.cn/pub/slides/slides_tmpl/image/25-08-27-20:07:31-d2nfa0p8bjvh7rlj0g9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0" y="6120130"/>
            <a:ext cx="11322685" cy="19431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20:07:30-d2nfa0h8bjvh7rlj0fo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1260" y="5711190"/>
            <a:ext cx="1315085" cy="39751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20:07:31-d2nfa0p8bjvh7rlj0g9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260000">
            <a:off x="997585" y="172085"/>
            <a:ext cx="1189990" cy="1781810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15171420" y="4343400"/>
            <a:ext cx="406400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12" name="Image 6" descr="https://kimi-img.moonshot.cn/pub/slides/slides_tmpl/image/25-08-27-20:07:31-d2nfa0p8bjvh7rlj0ga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210" y="957580"/>
            <a:ext cx="2191385" cy="2069465"/>
          </a:xfrm>
          <a:prstGeom prst="rect">
            <a:avLst/>
          </a:prstGeom>
        </p:spPr>
      </p:pic>
      <p:pic>
        <p:nvPicPr>
          <p:cNvPr id="13" name="Image 7" descr="https://kimi-img.moonshot.cn/pub/slides/slides_tmpl/image/25-08-27-20:07:31-d2nfa0p8bjvh7rlj0gb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55" y="3914140"/>
            <a:ext cx="3201035" cy="1797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Nnamdi's Philosophical Rant</dc:title>
  <dc:subject>Nnamdi's Philosophical Rant</dc:subject>
  <dc:creator>Kimi</dc:creator>
  <cp:lastModifiedBy>Kimi</cp:lastModifiedBy>
  <cp:revision>1</cp:revision>
  <dcterms:created xsi:type="dcterms:W3CDTF">2025-09-22T22:10:05Z</dcterms:created>
  <dcterms:modified xsi:type="dcterms:W3CDTF">2025-09-22T22:10:05Z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{"Label":"Nnamdi's Philosophical Rant","ContentProducer":"001191110108MACG2KBH8F10000","ProduceID":"d38s3limisdupscdd8v0","ReservedCode1":"","ContentPropagator":"001191110108MACG2KBH8F20000","PropagateID":"d38s3limisdupscdd8v0","ReservedCode2":""}</vt:lpwstr>
  </property>
</Properties>
</file>